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3399"/>
    <a:srgbClr val="9900CC"/>
    <a:srgbClr val="99FF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lundi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20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</a:t>
            </a:r>
            <a:r>
              <a:rPr lang="fr-FR" sz="2800" i="1" dirty="0" err="1" smtClean="0"/>
              <a:t>Identify</a:t>
            </a:r>
            <a:r>
              <a:rPr lang="fr-FR" sz="2800" i="1" dirty="0" smtClean="0"/>
              <a:t> more </a:t>
            </a:r>
            <a:r>
              <a:rPr lang="fr-FR" sz="2800" i="1" dirty="0" err="1" smtClean="0"/>
              <a:t>food</a:t>
            </a:r>
            <a:r>
              <a:rPr lang="fr-FR" sz="2800" i="1" dirty="0" smtClean="0"/>
              <a:t> items and </a:t>
            </a:r>
            <a:r>
              <a:rPr lang="fr-FR" sz="2800" i="1" dirty="0" err="1" smtClean="0"/>
              <a:t>where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buy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them</a:t>
            </a:r>
            <a:r>
              <a:rPr lang="fr-FR" sz="2800" i="1" dirty="0" smtClean="0"/>
              <a:t>; tell a store </a:t>
            </a:r>
            <a:r>
              <a:rPr lang="fr-FR" sz="2800" i="1" dirty="0" err="1" smtClean="0"/>
              <a:t>keeper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what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would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like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2209800"/>
            <a:ext cx="88392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19600" y="3276600"/>
            <a:ext cx="4495800" cy="3477875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Use p. 191 in  the text to do activities 4 and 6 in the chapter packet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041"/>
            <a:ext cx="4724400" cy="425196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895600" y="40386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’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28600"/>
            <a:ext cx="8229600" cy="1754326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Sortez les papiers bleus (avec les verbes) et cherchez la page 194 dans </a:t>
            </a:r>
            <a:r>
              <a:rPr lang="fr-FR" sz="3600" smtClean="0">
                <a:latin typeface="Kristen ITC" pitchFamily="66" charset="0"/>
              </a:rPr>
              <a:t>le livre.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37761"/>
            <a:ext cx="2133600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28600"/>
            <a:ext cx="8229600" cy="2308324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Expressions avec faire</a:t>
            </a:r>
          </a:p>
          <a:p>
            <a:pPr algn="ctr"/>
            <a:r>
              <a:rPr lang="fr-FR" sz="3600" dirty="0" smtClean="0">
                <a:latin typeface="Kristen ITC" pitchFamily="66" charset="0"/>
              </a:rPr>
              <a:t>Ecrivez 5 phrases avec « je fais »</a:t>
            </a:r>
          </a:p>
          <a:p>
            <a:pPr algn="ctr"/>
            <a:r>
              <a:rPr lang="fr-FR" sz="3600" dirty="0" smtClean="0">
                <a:latin typeface="Kristen ITC" pitchFamily="66" charset="0"/>
              </a:rPr>
              <a:t>et 2 </a:t>
            </a:r>
            <a:r>
              <a:rPr lang="fr-FR" sz="3600" smtClean="0">
                <a:latin typeface="Kristen ITC" pitchFamily="66" charset="0"/>
              </a:rPr>
              <a:t>phrases – « je </a:t>
            </a:r>
            <a:r>
              <a:rPr lang="fr-FR" sz="3600" dirty="0" smtClean="0">
                <a:latin typeface="Kristen ITC" pitchFamily="66" charset="0"/>
              </a:rPr>
              <a:t>ne </a:t>
            </a:r>
            <a:r>
              <a:rPr lang="fr-FR" sz="3600" smtClean="0">
                <a:latin typeface="Kristen ITC" pitchFamily="66" charset="0"/>
              </a:rPr>
              <a:t>fais pas »  </a:t>
            </a:r>
            <a:r>
              <a:rPr lang="fr-FR" sz="3600" dirty="0" smtClean="0">
                <a:latin typeface="Kristen ITC" pitchFamily="66" charset="0"/>
              </a:rPr>
              <a:t/>
            </a:r>
            <a:br>
              <a:rPr lang="fr-FR" sz="3600" dirty="0" smtClean="0">
                <a:latin typeface="Kristen ITC" pitchFamily="66" charset="0"/>
              </a:rPr>
            </a:br>
            <a:r>
              <a:rPr lang="fr-FR" sz="3600" dirty="0" err="1" smtClean="0">
                <a:latin typeface="Kristen ITC" pitchFamily="66" charset="0"/>
              </a:rPr>
              <a:t>At</a:t>
            </a:r>
            <a:r>
              <a:rPr lang="fr-FR" sz="3600" dirty="0" smtClean="0">
                <a:latin typeface="Kristen ITC" pitchFamily="66" charset="0"/>
              </a:rPr>
              <a:t> least one must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JUICY!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37761"/>
            <a:ext cx="2133600" cy="19202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7400" y="2895600"/>
            <a:ext cx="6705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Je fais des économies pour voyager en France.</a:t>
            </a:r>
          </a:p>
          <a:p>
            <a:endParaRPr lang="fr-FR" sz="2800" i="1" dirty="0" smtClean="0"/>
          </a:p>
          <a:p>
            <a:r>
              <a:rPr lang="fr-FR" sz="2800" i="1" dirty="0" smtClean="0"/>
              <a:t>Je fais des bêtises quelquefois.</a:t>
            </a:r>
          </a:p>
          <a:p>
            <a:endParaRPr lang="fr-FR" sz="2800" i="1" dirty="0" smtClean="0"/>
          </a:p>
          <a:p>
            <a:r>
              <a:rPr lang="fr-FR" sz="2800" i="1" dirty="0" smtClean="0"/>
              <a:t>Je ne fais pas le jardin.</a:t>
            </a:r>
          </a:p>
          <a:p>
            <a:endParaRPr lang="fr-FR" sz="2800" i="1" dirty="0" smtClean="0"/>
          </a:p>
          <a:p>
            <a:r>
              <a:rPr lang="fr-FR" sz="2800" i="1" dirty="0" smtClean="0"/>
              <a:t>Je ne fais pas la grasse matinée le weekend.</a:t>
            </a:r>
            <a:endParaRPr lang="fr-FR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106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40</cp:revision>
  <dcterms:created xsi:type="dcterms:W3CDTF">2011-04-18T10:52:18Z</dcterms:created>
  <dcterms:modified xsi:type="dcterms:W3CDTF">2011-05-23T11:37:02Z</dcterms:modified>
</cp:coreProperties>
</file>